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327" r:id="rId3"/>
    <p:sldId id="314" r:id="rId4"/>
    <p:sldId id="292" r:id="rId5"/>
    <p:sldId id="296" r:id="rId6"/>
    <p:sldId id="297" r:id="rId7"/>
    <p:sldId id="322" r:id="rId8"/>
    <p:sldId id="298" r:id="rId9"/>
    <p:sldId id="293" r:id="rId10"/>
    <p:sldId id="299" r:id="rId11"/>
    <p:sldId id="300" r:id="rId12"/>
    <p:sldId id="323" r:id="rId13"/>
    <p:sldId id="313" r:id="rId14"/>
    <p:sldId id="301" r:id="rId15"/>
    <p:sldId id="294" r:id="rId16"/>
    <p:sldId id="318" r:id="rId17"/>
    <p:sldId id="295" r:id="rId18"/>
    <p:sldId id="309" r:id="rId19"/>
    <p:sldId id="302" r:id="rId20"/>
    <p:sldId id="319" r:id="rId21"/>
    <p:sldId id="320" r:id="rId22"/>
    <p:sldId id="321" r:id="rId23"/>
    <p:sldId id="325" r:id="rId24"/>
    <p:sldId id="324" r:id="rId25"/>
    <p:sldId id="326" r:id="rId26"/>
    <p:sldId id="311" r:id="rId2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96" y="4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06/06/2014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2978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06/06/2014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073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06/06/2014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377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06/06/2014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9441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06/06/2014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5877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06/06/2014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4623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06/06/2014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960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06/06/2014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2028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06/06/2014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2841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06/06/2014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907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06/06/2014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6193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06/06/2014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695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06/06/2014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64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06/06/2014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139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06/06/2014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57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06/06/2014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5838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3D7B9-2A43-44DB-BC93-ADC87BEDF56A}" type="datetimeFigureOut">
              <a:rPr lang="pt-PT" smtClean="0"/>
              <a:pPr/>
              <a:t>06/06/2014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127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6673" y="1524000"/>
            <a:ext cx="6954591" cy="1939174"/>
          </a:xfrm>
        </p:spPr>
        <p:txBody>
          <a:bodyPr>
            <a:normAutofit/>
          </a:bodyPr>
          <a:lstStyle/>
          <a:p>
            <a:pPr algn="ctr"/>
            <a:r>
              <a:rPr lang="pt-PT" sz="60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Letrinhas</a:t>
            </a:r>
            <a:endParaRPr lang="pt-PT" sz="60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32" y="408709"/>
            <a:ext cx="994541" cy="1011117"/>
          </a:xfrm>
          <a:prstGeom prst="rect">
            <a:avLst/>
          </a:prstGeom>
        </p:spPr>
      </p:pic>
      <p:sp>
        <p:nvSpPr>
          <p:cNvPr id="7" name="CaixaDeTexto 5"/>
          <p:cNvSpPr txBox="1"/>
          <p:nvPr/>
        </p:nvSpPr>
        <p:spPr>
          <a:xfrm>
            <a:off x="670560" y="634438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96" y="2946056"/>
            <a:ext cx="2386173" cy="2386173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10695829" y="6581001"/>
            <a:ext cx="149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2"/>
                </a:solidFill>
              </a:rPr>
              <a:t>30-05-2014</a:t>
            </a:r>
            <a:endParaRPr lang="pt-PT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8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Modo</a:t>
            </a:r>
            <a:endParaRPr lang="pt-PT" sz="4000" dirty="0"/>
          </a:p>
        </p:txBody>
      </p:sp>
      <p:sp>
        <p:nvSpPr>
          <p:cNvPr id="4" name="CaixaDeTexto 5"/>
          <p:cNvSpPr txBox="1"/>
          <p:nvPr/>
        </p:nvSpPr>
        <p:spPr>
          <a:xfrm>
            <a:off x="670560" y="634438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– Projeto de Sistemas de Informação - 2014</a:t>
            </a:r>
            <a:endParaRPr lang="pt-PT" sz="1200" dirty="0">
              <a:solidFill>
                <a:schemeClr val="accent1"/>
              </a:solidFill>
            </a:endParaRPr>
          </a:p>
        </p:txBody>
      </p:sp>
      <p:sp>
        <p:nvSpPr>
          <p:cNvPr id="7" name="CaixaDeTexto 5"/>
          <p:cNvSpPr txBox="1"/>
          <p:nvPr/>
        </p:nvSpPr>
        <p:spPr>
          <a:xfrm>
            <a:off x="11506199" y="6589566"/>
            <a:ext cx="6370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2"/>
                </a:solidFill>
              </a:rPr>
              <a:t>Tiago</a:t>
            </a:r>
            <a:endParaRPr lang="pt-PT" sz="1200" b="1" dirty="0">
              <a:solidFill>
                <a:schemeClr val="accent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1"/>
          <a:stretch/>
        </p:blipFill>
        <p:spPr>
          <a:xfrm>
            <a:off x="1378227" y="1550504"/>
            <a:ext cx="6665844" cy="420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1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Disciplina</a:t>
            </a:r>
            <a:endParaRPr lang="pt-PT" sz="4000" dirty="0"/>
          </a:p>
        </p:txBody>
      </p:sp>
      <p:sp>
        <p:nvSpPr>
          <p:cNvPr id="4" name="CaixaDeTexto 5"/>
          <p:cNvSpPr txBox="1"/>
          <p:nvPr/>
        </p:nvSpPr>
        <p:spPr>
          <a:xfrm>
            <a:off x="670560" y="634438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– Projeto de Sistemas de Informação - 2014</a:t>
            </a:r>
            <a:endParaRPr lang="pt-PT" sz="1200" dirty="0">
              <a:solidFill>
                <a:schemeClr val="accent1"/>
              </a:solidFill>
            </a:endParaRPr>
          </a:p>
        </p:txBody>
      </p:sp>
      <p:sp>
        <p:nvSpPr>
          <p:cNvPr id="7" name="CaixaDeTexto 5"/>
          <p:cNvSpPr txBox="1"/>
          <p:nvPr/>
        </p:nvSpPr>
        <p:spPr>
          <a:xfrm>
            <a:off x="11506199" y="6589566"/>
            <a:ext cx="6370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2"/>
                </a:solidFill>
              </a:rPr>
              <a:t>Tiago</a:t>
            </a:r>
            <a:endParaRPr lang="pt-PT" sz="1200" b="1" dirty="0">
              <a:solidFill>
                <a:schemeClr val="accent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8"/>
          <a:stretch/>
        </p:blipFill>
        <p:spPr>
          <a:xfrm>
            <a:off x="1391478" y="1550503"/>
            <a:ext cx="6626087" cy="418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6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Disciplina</a:t>
            </a:r>
            <a:endParaRPr lang="pt-PT" sz="4000" dirty="0"/>
          </a:p>
        </p:txBody>
      </p:sp>
      <p:sp>
        <p:nvSpPr>
          <p:cNvPr id="4" name="CaixaDeTexto 5"/>
          <p:cNvSpPr txBox="1"/>
          <p:nvPr/>
        </p:nvSpPr>
        <p:spPr>
          <a:xfrm>
            <a:off x="670560" y="634438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– Projeto de Sistemas de Informação - 2014</a:t>
            </a:r>
            <a:endParaRPr lang="pt-PT" sz="1200" dirty="0">
              <a:solidFill>
                <a:schemeClr val="accent1"/>
              </a:solidFill>
            </a:endParaRPr>
          </a:p>
        </p:txBody>
      </p:sp>
      <p:sp>
        <p:nvSpPr>
          <p:cNvPr id="7" name="CaixaDeTexto 5"/>
          <p:cNvSpPr txBox="1"/>
          <p:nvPr/>
        </p:nvSpPr>
        <p:spPr>
          <a:xfrm>
            <a:off x="11506199" y="6589566"/>
            <a:ext cx="6370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2"/>
                </a:solidFill>
              </a:rPr>
              <a:t>Tiago</a:t>
            </a:r>
            <a:endParaRPr lang="pt-PT" sz="1200" b="1" dirty="0">
              <a:solidFill>
                <a:schemeClr val="accent2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8"/>
          <a:stretch/>
        </p:blipFill>
        <p:spPr>
          <a:xfrm>
            <a:off x="1431235" y="1583188"/>
            <a:ext cx="6612835" cy="41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2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Tipo de Teste</a:t>
            </a:r>
            <a:endParaRPr lang="pt-PT" sz="4000" dirty="0"/>
          </a:p>
        </p:txBody>
      </p:sp>
      <p:sp>
        <p:nvSpPr>
          <p:cNvPr id="4" name="CaixaDeTexto 5"/>
          <p:cNvSpPr txBox="1"/>
          <p:nvPr/>
        </p:nvSpPr>
        <p:spPr>
          <a:xfrm>
            <a:off x="670560" y="634438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– Projeto de Sistemas de Informação - 2014</a:t>
            </a:r>
            <a:endParaRPr lang="pt-PT" sz="1200" dirty="0">
              <a:solidFill>
                <a:schemeClr val="accent1"/>
              </a:solidFill>
            </a:endParaRPr>
          </a:p>
        </p:txBody>
      </p:sp>
      <p:sp>
        <p:nvSpPr>
          <p:cNvPr id="7" name="CaixaDeTexto 5"/>
          <p:cNvSpPr txBox="1"/>
          <p:nvPr/>
        </p:nvSpPr>
        <p:spPr>
          <a:xfrm>
            <a:off x="11506199" y="6589566"/>
            <a:ext cx="6370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2"/>
                </a:solidFill>
              </a:rPr>
              <a:t>Tiago</a:t>
            </a:r>
            <a:endParaRPr lang="pt-PT" sz="1200" b="1" dirty="0">
              <a:solidFill>
                <a:schemeClr val="accent2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9"/>
          <a:stretch/>
        </p:blipFill>
        <p:spPr>
          <a:xfrm>
            <a:off x="1404730" y="1550504"/>
            <a:ext cx="6639340" cy="417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9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testes</a:t>
            </a:r>
            <a:endParaRPr lang="pt-PT" sz="4000" dirty="0"/>
          </a:p>
        </p:txBody>
      </p:sp>
      <p:sp>
        <p:nvSpPr>
          <p:cNvPr id="4" name="CaixaDeTexto 5"/>
          <p:cNvSpPr txBox="1"/>
          <p:nvPr/>
        </p:nvSpPr>
        <p:spPr>
          <a:xfrm>
            <a:off x="670560" y="634438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– Projeto de Sistemas de Informação - 2014</a:t>
            </a:r>
            <a:endParaRPr lang="pt-PT" sz="1200" dirty="0">
              <a:solidFill>
                <a:schemeClr val="accent1"/>
              </a:solidFill>
            </a:endParaRPr>
          </a:p>
        </p:txBody>
      </p:sp>
      <p:sp>
        <p:nvSpPr>
          <p:cNvPr id="7" name="CaixaDeTexto 5"/>
          <p:cNvSpPr txBox="1"/>
          <p:nvPr/>
        </p:nvSpPr>
        <p:spPr>
          <a:xfrm>
            <a:off x="11506199" y="6589566"/>
            <a:ext cx="6370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2"/>
                </a:solidFill>
              </a:rPr>
              <a:t>Tiago</a:t>
            </a:r>
            <a:endParaRPr lang="pt-PT" sz="1200" b="1" dirty="0">
              <a:solidFill>
                <a:schemeClr val="accent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7"/>
          <a:stretch/>
        </p:blipFill>
        <p:spPr>
          <a:xfrm>
            <a:off x="1444487" y="1577009"/>
            <a:ext cx="6612835" cy="41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4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Palavras</a:t>
            </a:r>
            <a:endParaRPr lang="pt-PT" sz="4000" dirty="0"/>
          </a:p>
        </p:txBody>
      </p:sp>
      <p:sp>
        <p:nvSpPr>
          <p:cNvPr id="4" name="CaixaDeTexto 5"/>
          <p:cNvSpPr txBox="1"/>
          <p:nvPr/>
        </p:nvSpPr>
        <p:spPr>
          <a:xfrm>
            <a:off x="670560" y="634438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– Projeto de Sistemas de Informação - 2014</a:t>
            </a:r>
            <a:endParaRPr lang="pt-PT" sz="1200" dirty="0">
              <a:solidFill>
                <a:schemeClr val="accent1"/>
              </a:solidFill>
            </a:endParaRPr>
          </a:p>
        </p:txBody>
      </p:sp>
      <p:sp>
        <p:nvSpPr>
          <p:cNvPr id="7" name="CaixaDeTexto 5"/>
          <p:cNvSpPr txBox="1"/>
          <p:nvPr/>
        </p:nvSpPr>
        <p:spPr>
          <a:xfrm>
            <a:off x="11597639" y="6581000"/>
            <a:ext cx="6370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2"/>
                </a:solidFill>
              </a:rPr>
              <a:t>Luís</a:t>
            </a:r>
            <a:endParaRPr lang="pt-PT" sz="1200" b="1" dirty="0">
              <a:solidFill>
                <a:schemeClr val="accent2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6"/>
          <a:stretch/>
        </p:blipFill>
        <p:spPr>
          <a:xfrm>
            <a:off x="1470991" y="1563757"/>
            <a:ext cx="6573079" cy="422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0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Resumo do teste</a:t>
            </a:r>
            <a:endParaRPr lang="pt-PT" sz="4000" dirty="0"/>
          </a:p>
        </p:txBody>
      </p:sp>
      <p:sp>
        <p:nvSpPr>
          <p:cNvPr id="4" name="CaixaDeTexto 5"/>
          <p:cNvSpPr txBox="1"/>
          <p:nvPr/>
        </p:nvSpPr>
        <p:spPr>
          <a:xfrm>
            <a:off x="670560" y="634438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– Projeto de Sistemas de Informação - 2014</a:t>
            </a:r>
            <a:endParaRPr lang="pt-PT" sz="1200" dirty="0">
              <a:solidFill>
                <a:schemeClr val="accent1"/>
              </a:solidFill>
            </a:endParaRPr>
          </a:p>
        </p:txBody>
      </p:sp>
      <p:sp>
        <p:nvSpPr>
          <p:cNvPr id="7" name="CaixaDeTexto 5"/>
          <p:cNvSpPr txBox="1"/>
          <p:nvPr/>
        </p:nvSpPr>
        <p:spPr>
          <a:xfrm>
            <a:off x="11597639" y="6581000"/>
            <a:ext cx="6370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2"/>
                </a:solidFill>
              </a:rPr>
              <a:t>Luís</a:t>
            </a:r>
            <a:endParaRPr lang="pt-PT" sz="1200" b="1" dirty="0">
              <a:solidFill>
                <a:schemeClr val="accent2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9"/>
          <a:stretch/>
        </p:blipFill>
        <p:spPr>
          <a:xfrm>
            <a:off x="1338470" y="1558206"/>
            <a:ext cx="6679095" cy="417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Executar teste de texto </a:t>
            </a:r>
            <a:endParaRPr lang="pt-PT" sz="4000" dirty="0"/>
          </a:p>
        </p:txBody>
      </p:sp>
      <p:sp>
        <p:nvSpPr>
          <p:cNvPr id="4" name="CaixaDeTexto 5"/>
          <p:cNvSpPr txBox="1"/>
          <p:nvPr/>
        </p:nvSpPr>
        <p:spPr>
          <a:xfrm>
            <a:off x="670560" y="634438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– Projeto de Sistemas de Informação - 2014</a:t>
            </a:r>
            <a:endParaRPr lang="pt-PT" sz="1200" dirty="0">
              <a:solidFill>
                <a:schemeClr val="accent1"/>
              </a:solidFill>
            </a:endParaRPr>
          </a:p>
        </p:txBody>
      </p:sp>
      <p:sp>
        <p:nvSpPr>
          <p:cNvPr id="7" name="CaixaDeTexto 5"/>
          <p:cNvSpPr txBox="1"/>
          <p:nvPr/>
        </p:nvSpPr>
        <p:spPr>
          <a:xfrm>
            <a:off x="11536679" y="6589566"/>
            <a:ext cx="6370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2"/>
                </a:solidFill>
              </a:rPr>
              <a:t>Luís</a:t>
            </a:r>
            <a:endParaRPr lang="pt-PT" sz="1200" b="1" dirty="0">
              <a:solidFill>
                <a:schemeClr val="accent2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942" y="1564087"/>
            <a:ext cx="6596768" cy="42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4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71785" y="1158019"/>
            <a:ext cx="6910658" cy="4610021"/>
          </a:xfrm>
          <a:prstGeom prst="rect">
            <a:avLst/>
          </a:prstGeom>
        </p:spPr>
      </p:pic>
      <p:sp>
        <p:nvSpPr>
          <p:cNvPr id="4" name="CaixaDeTexto 5"/>
          <p:cNvSpPr txBox="1"/>
          <p:nvPr/>
        </p:nvSpPr>
        <p:spPr>
          <a:xfrm>
            <a:off x="670560" y="634438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rgbClr val="90C226"/>
                </a:solidFill>
              </a:rPr>
              <a:t>Letrinhas – Projeto de Sistemas de Informação - 2014</a:t>
            </a:r>
            <a:endParaRPr lang="pt-PT" sz="1200" dirty="0">
              <a:solidFill>
                <a:srgbClr val="90C226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225625"/>
            <a:ext cx="4366106" cy="181693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Executar teste poema</a:t>
            </a:r>
            <a:endParaRPr lang="pt-PT" sz="4000" dirty="0"/>
          </a:p>
        </p:txBody>
      </p:sp>
      <p:sp>
        <p:nvSpPr>
          <p:cNvPr id="9" name="CaixaDeTexto 5"/>
          <p:cNvSpPr txBox="1"/>
          <p:nvPr/>
        </p:nvSpPr>
        <p:spPr>
          <a:xfrm>
            <a:off x="11308079" y="6589566"/>
            <a:ext cx="6370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2"/>
                </a:solidFill>
              </a:rPr>
              <a:t>Diogo</a:t>
            </a:r>
            <a:endParaRPr lang="pt-PT" sz="1200" b="1" dirty="0">
              <a:solidFill>
                <a:schemeClr val="accent2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019" y="597739"/>
            <a:ext cx="3645075" cy="57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7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</a:t>
            </a:r>
            <a:r>
              <a:rPr lang="pt-PT" sz="4000" dirty="0" err="1" smtClean="0"/>
              <a:t>Multimedia</a:t>
            </a:r>
            <a:r>
              <a:rPr lang="pt-PT" sz="4000" dirty="0" smtClean="0"/>
              <a:t> (Imagens)</a:t>
            </a:r>
            <a:endParaRPr lang="pt-PT" sz="4000" dirty="0"/>
          </a:p>
        </p:txBody>
      </p:sp>
      <p:sp>
        <p:nvSpPr>
          <p:cNvPr id="4" name="CaixaDeTexto 5"/>
          <p:cNvSpPr txBox="1"/>
          <p:nvPr/>
        </p:nvSpPr>
        <p:spPr>
          <a:xfrm>
            <a:off x="670560" y="634438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– Projeto de Sistemas de Informação - 2014</a:t>
            </a:r>
            <a:endParaRPr lang="pt-PT" sz="1200" dirty="0">
              <a:solidFill>
                <a:schemeClr val="accent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812" t="3838" r="847" b="1376"/>
          <a:stretch/>
        </p:blipFill>
        <p:spPr>
          <a:xfrm>
            <a:off x="1431758" y="1543787"/>
            <a:ext cx="6593306" cy="419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2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4828" y="152400"/>
            <a:ext cx="8596668" cy="1320800"/>
          </a:xfrm>
        </p:spPr>
        <p:txBody>
          <a:bodyPr/>
          <a:lstStyle/>
          <a:p>
            <a:r>
              <a:rPr lang="pt-PT" dirty="0" smtClean="0"/>
              <a:t>Como se parece a </a:t>
            </a:r>
            <a:r>
              <a:rPr lang="pt-PT" dirty="0" err="1" smtClean="0"/>
              <a:t>app</a:t>
            </a:r>
            <a:r>
              <a:rPr lang="pt-PT" dirty="0" smtClean="0"/>
              <a:t> nesta reta final?</a:t>
            </a:r>
            <a:endParaRPr lang="pt-PT" dirty="0"/>
          </a:p>
        </p:txBody>
      </p:sp>
      <p:pic>
        <p:nvPicPr>
          <p:cNvPr id="5" name="Marcador de Posição de Conteúdo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1"/>
          <a:stretch/>
        </p:blipFill>
        <p:spPr>
          <a:xfrm>
            <a:off x="469776" y="1302967"/>
            <a:ext cx="3132350" cy="2174159"/>
          </a:xfrm>
        </p:spPr>
      </p:pic>
      <p:sp>
        <p:nvSpPr>
          <p:cNvPr id="6" name="Seta para a direita 5"/>
          <p:cNvSpPr/>
          <p:nvPr/>
        </p:nvSpPr>
        <p:spPr>
          <a:xfrm>
            <a:off x="3657600" y="1909679"/>
            <a:ext cx="1125562" cy="565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Marcador de Posição de Conteúdo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9"/>
          <a:stretch/>
        </p:blipFill>
        <p:spPr>
          <a:xfrm>
            <a:off x="4838636" y="1067125"/>
            <a:ext cx="2069629" cy="2645841"/>
          </a:xfrm>
          <a:prstGeom prst="rect">
            <a:avLst/>
          </a:prstGeom>
        </p:spPr>
      </p:pic>
      <p:sp>
        <p:nvSpPr>
          <p:cNvPr id="8" name="Seta para a direita 7"/>
          <p:cNvSpPr/>
          <p:nvPr/>
        </p:nvSpPr>
        <p:spPr>
          <a:xfrm>
            <a:off x="7432099" y="1909679"/>
            <a:ext cx="1125562" cy="565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039" y="1174688"/>
            <a:ext cx="3241933" cy="2430713"/>
          </a:xfrm>
          <a:prstGeom prst="rect">
            <a:avLst/>
          </a:prstGeom>
        </p:spPr>
      </p:pic>
      <p:sp>
        <p:nvSpPr>
          <p:cNvPr id="10" name="Marcador de Posição de Conteúdo 2"/>
          <p:cNvSpPr txBox="1">
            <a:spLocks/>
          </p:cNvSpPr>
          <p:nvPr/>
        </p:nvSpPr>
        <p:spPr>
          <a:xfrm>
            <a:off x="773586" y="4160027"/>
            <a:ext cx="9548491" cy="2504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dirty="0" err="1" smtClean="0"/>
              <a:t>App</a:t>
            </a:r>
            <a:r>
              <a:rPr lang="pt-PT" sz="2400" dirty="0" smtClean="0"/>
              <a:t> minimamente funcional.</a:t>
            </a:r>
          </a:p>
          <a:p>
            <a:r>
              <a:rPr lang="pt-PT" sz="2400" dirty="0" smtClean="0"/>
              <a:t>Corrigido a maioria dos bugs.</a:t>
            </a:r>
          </a:p>
          <a:p>
            <a:r>
              <a:rPr lang="pt-PT" sz="2400" dirty="0" smtClean="0"/>
              <a:t>Alguma estrutura mais solida.</a:t>
            </a:r>
          </a:p>
          <a:p>
            <a:r>
              <a:rPr lang="pt-PT" sz="2400" dirty="0" smtClean="0"/>
              <a:t>Praticamente implementada todas as funcionalidades inicialmente debatidas.</a:t>
            </a:r>
            <a:endParaRPr lang="pt-PT" sz="2400" dirty="0" smtClean="0"/>
          </a:p>
        </p:txBody>
      </p:sp>
    </p:spTree>
    <p:extLst>
      <p:ext uri="{BB962C8B-B14F-4D97-AF65-F5344CB8AC3E}">
        <p14:creationId xmlns:p14="http://schemas.microsoft.com/office/powerpoint/2010/main" val="2979353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</a:t>
            </a:r>
            <a:r>
              <a:rPr lang="pt-PT" sz="4000" dirty="0" err="1" smtClean="0"/>
              <a:t>Multimedia</a:t>
            </a:r>
            <a:endParaRPr lang="pt-PT" sz="4000" dirty="0"/>
          </a:p>
        </p:txBody>
      </p:sp>
      <p:sp>
        <p:nvSpPr>
          <p:cNvPr id="4" name="CaixaDeTexto 5"/>
          <p:cNvSpPr txBox="1"/>
          <p:nvPr/>
        </p:nvSpPr>
        <p:spPr>
          <a:xfrm>
            <a:off x="670560" y="634438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– Projeto de Sistemas de Informação - 2014</a:t>
            </a:r>
            <a:endParaRPr lang="pt-PT" sz="1200" dirty="0">
              <a:solidFill>
                <a:schemeClr val="accent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1416675" y="1519707"/>
            <a:ext cx="6671257" cy="422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7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4" name="CaixaDeTexto 5"/>
          <p:cNvSpPr txBox="1"/>
          <p:nvPr/>
        </p:nvSpPr>
        <p:spPr>
          <a:xfrm>
            <a:off x="670560" y="634438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– Projeto de Sistemas de Informação - 2014</a:t>
            </a:r>
            <a:endParaRPr lang="pt-PT" sz="1200" dirty="0">
              <a:solidFill>
                <a:schemeClr val="accent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3"/>
          <a:stretch/>
        </p:blipFill>
        <p:spPr>
          <a:xfrm>
            <a:off x="1403797" y="1545465"/>
            <a:ext cx="6619741" cy="422427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</a:t>
            </a:r>
            <a:r>
              <a:rPr lang="pt-PT" sz="4000" dirty="0" err="1" smtClean="0"/>
              <a:t>Multimedia</a:t>
            </a:r>
            <a:r>
              <a:rPr lang="pt-PT" sz="4000" dirty="0" smtClean="0"/>
              <a:t> (Imagens)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199911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Corrigir um Teste Texto</a:t>
            </a:r>
            <a:endParaRPr lang="pt-PT" sz="4000" dirty="0"/>
          </a:p>
        </p:txBody>
      </p:sp>
      <p:sp>
        <p:nvSpPr>
          <p:cNvPr id="4" name="CaixaDeTexto 5"/>
          <p:cNvSpPr txBox="1"/>
          <p:nvPr/>
        </p:nvSpPr>
        <p:spPr>
          <a:xfrm>
            <a:off x="670560" y="634438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– Projeto de Sistemas de Informação - 2014</a:t>
            </a:r>
            <a:endParaRPr lang="pt-PT" sz="1200" dirty="0">
              <a:solidFill>
                <a:schemeClr val="accent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8"/>
          <a:stretch/>
        </p:blipFill>
        <p:spPr>
          <a:xfrm>
            <a:off x="1367590" y="1532315"/>
            <a:ext cx="6669505" cy="418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5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Corrigir um Teste Texto</a:t>
            </a:r>
            <a:endParaRPr lang="pt-PT" sz="4000" dirty="0"/>
          </a:p>
        </p:txBody>
      </p:sp>
      <p:sp>
        <p:nvSpPr>
          <p:cNvPr id="4" name="CaixaDeTexto 5"/>
          <p:cNvSpPr txBox="1"/>
          <p:nvPr/>
        </p:nvSpPr>
        <p:spPr>
          <a:xfrm>
            <a:off x="670560" y="634438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– Projeto de Sistemas de Informação - 2014</a:t>
            </a:r>
            <a:endParaRPr lang="pt-PT" sz="1200" dirty="0">
              <a:solidFill>
                <a:schemeClr val="accent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0"/>
          <a:stretch/>
        </p:blipFill>
        <p:spPr>
          <a:xfrm>
            <a:off x="1395212" y="1558343"/>
            <a:ext cx="6705600" cy="421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8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Corrigir um Teste Texto</a:t>
            </a:r>
            <a:endParaRPr lang="pt-PT" sz="4000" dirty="0"/>
          </a:p>
        </p:txBody>
      </p:sp>
      <p:sp>
        <p:nvSpPr>
          <p:cNvPr id="4" name="CaixaDeTexto 5"/>
          <p:cNvSpPr txBox="1"/>
          <p:nvPr/>
        </p:nvSpPr>
        <p:spPr>
          <a:xfrm>
            <a:off x="670560" y="634438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– Projeto de Sistemas de Informação - 2014</a:t>
            </a:r>
            <a:endParaRPr lang="pt-PT" sz="1200" dirty="0">
              <a:solidFill>
                <a:schemeClr val="accent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6"/>
          <a:stretch/>
        </p:blipFill>
        <p:spPr>
          <a:xfrm>
            <a:off x="1419726" y="1588168"/>
            <a:ext cx="6623501" cy="4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5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8" y="2446420"/>
            <a:ext cx="4819650" cy="33933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558" y="129165"/>
            <a:ext cx="8596668" cy="1320800"/>
          </a:xfrm>
        </p:spPr>
        <p:txBody>
          <a:bodyPr/>
          <a:lstStyle/>
          <a:p>
            <a:r>
              <a:rPr lang="pt-PT" dirty="0" smtClean="0"/>
              <a:t>Momentos do Projeto:</a:t>
            </a: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66760">
            <a:off x="243353" y="916154"/>
            <a:ext cx="6276975" cy="790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43069">
            <a:off x="4061628" y="1064800"/>
            <a:ext cx="7934546" cy="2869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268" y="4848418"/>
            <a:ext cx="4299501" cy="1827288"/>
          </a:xfrm>
          <a:prstGeom prst="rect">
            <a:avLst/>
          </a:prstGeom>
          <a:ln w="41275">
            <a:solidFill>
              <a:schemeClr val="tx1"/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14979">
            <a:off x="8925339" y="4180659"/>
            <a:ext cx="3200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0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946" y="2047741"/>
            <a:ext cx="8564451" cy="4129222"/>
          </a:xfrm>
        </p:spPr>
        <p:txBody>
          <a:bodyPr>
            <a:normAutofit/>
          </a:bodyPr>
          <a:lstStyle/>
          <a:p>
            <a:endParaRPr lang="pt-PT" sz="3600" dirty="0" smtClean="0"/>
          </a:p>
          <a:p>
            <a:endParaRPr lang="pt-PT" sz="3600" dirty="0" smtClean="0"/>
          </a:p>
          <a:p>
            <a:endParaRPr lang="en-US" sz="3600" dirty="0"/>
          </a:p>
          <a:p>
            <a:endParaRPr lang="pt-PT" sz="3600" dirty="0"/>
          </a:p>
        </p:txBody>
      </p:sp>
      <p:sp>
        <p:nvSpPr>
          <p:cNvPr id="4" name="CaixaDeTexto 5"/>
          <p:cNvSpPr txBox="1"/>
          <p:nvPr/>
        </p:nvSpPr>
        <p:spPr>
          <a:xfrm>
            <a:off x="670560" y="634438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rgbClr val="90C226"/>
                </a:solidFill>
              </a:rPr>
              <a:t>Letrinhas – Projeto de Sistemas de Informação - 2014</a:t>
            </a:r>
            <a:endParaRPr lang="pt-PT" sz="1200" dirty="0">
              <a:solidFill>
                <a:srgbClr val="90C226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0821" y="1104397"/>
            <a:ext cx="9120067" cy="5155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Dúvidas ou </a:t>
            </a:r>
            <a:r>
              <a:rPr lang="pt-PT" sz="4000" dirty="0" smtClean="0"/>
              <a:t>Sugestões?</a:t>
            </a:r>
            <a:endParaRPr lang="pt-PT" sz="4000" dirty="0"/>
          </a:p>
          <a:p>
            <a:endParaRPr lang="pt-PT" sz="4000" dirty="0"/>
          </a:p>
        </p:txBody>
      </p:sp>
      <p:pic>
        <p:nvPicPr>
          <p:cNvPr id="17411" name="Picture 3" descr="C:\Users\Thiago\AppData\Local\Microsoft\Windows\Temporary Internet Files\Content.IE5\Q327L1LG\MC900383550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578" y="813068"/>
            <a:ext cx="2716530" cy="598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61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666" y="264739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feito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desde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semana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passada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3" y="1320844"/>
            <a:ext cx="9548491" cy="4959537"/>
          </a:xfrm>
        </p:spPr>
        <p:txBody>
          <a:bodyPr>
            <a:normAutofit/>
          </a:bodyPr>
          <a:lstStyle/>
          <a:p>
            <a:r>
              <a:rPr lang="pt-PT" sz="2400" dirty="0" smtClean="0"/>
              <a:t>Correção de bugs gerais pela </a:t>
            </a:r>
            <a:r>
              <a:rPr lang="pt-PT" sz="2400" dirty="0" err="1" smtClean="0"/>
              <a:t>App</a:t>
            </a:r>
            <a:r>
              <a:rPr lang="pt-PT" sz="2400" dirty="0" smtClean="0"/>
              <a:t>;</a:t>
            </a:r>
          </a:p>
          <a:p>
            <a:r>
              <a:rPr lang="pt-PT" sz="2400" dirty="0" smtClean="0"/>
              <a:t>Sincronização de Correção de testes de todos os tipos e estados (</a:t>
            </a:r>
            <a:r>
              <a:rPr lang="pt-PT" sz="2400" dirty="0" err="1" smtClean="0"/>
              <a:t>Updates</a:t>
            </a:r>
            <a:r>
              <a:rPr lang="pt-PT" sz="2400" dirty="0" smtClean="0"/>
              <a:t>/</a:t>
            </a:r>
            <a:r>
              <a:rPr lang="pt-PT" sz="2400" dirty="0" err="1" smtClean="0"/>
              <a:t>Insert</a:t>
            </a:r>
            <a:r>
              <a:rPr lang="pt-PT" sz="2400" dirty="0" smtClean="0"/>
              <a:t>);</a:t>
            </a:r>
          </a:p>
          <a:p>
            <a:r>
              <a:rPr lang="pt-PT" sz="2400" dirty="0" smtClean="0"/>
              <a:t>Janela de Autenticação</a:t>
            </a:r>
          </a:p>
          <a:p>
            <a:r>
              <a:rPr lang="pt-PT" sz="2400" dirty="0" smtClean="0"/>
              <a:t>Melhoramento de visuais de acordo com a reunião de sexta-feira passada (Teste Multimédia, Teste listas, Teste Texto);</a:t>
            </a:r>
          </a:p>
          <a:p>
            <a:r>
              <a:rPr lang="pt-PT" sz="2400" dirty="0" smtClean="0"/>
              <a:t>Normalização da solução.</a:t>
            </a:r>
          </a:p>
          <a:p>
            <a:r>
              <a:rPr lang="pt-PT" sz="2400" dirty="0" smtClean="0"/>
              <a:t>Inicio da </a:t>
            </a:r>
            <a:r>
              <a:rPr lang="pt-PT" sz="2400" dirty="0" err="1" smtClean="0"/>
              <a:t>Multiresolução</a:t>
            </a:r>
            <a:r>
              <a:rPr lang="pt-PT" sz="2400" dirty="0" smtClean="0"/>
              <a:t>, e preparação dos tamanhos das diferentes janelas.</a:t>
            </a:r>
          </a:p>
          <a:p>
            <a:r>
              <a:rPr lang="pt-PT" sz="2400" dirty="0" smtClean="0"/>
              <a:t>Relatório dos testes Lado a lado com a ultima teste.</a:t>
            </a:r>
          </a:p>
        </p:txBody>
      </p:sp>
    </p:spTree>
    <p:extLst>
      <p:ext uri="{BB962C8B-B14F-4D97-AF65-F5344CB8AC3E}">
        <p14:creationId xmlns:p14="http://schemas.microsoft.com/office/powerpoint/2010/main" val="416805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Pagina Inicial </a:t>
            </a:r>
            <a:endParaRPr lang="pt-PT" sz="4000" dirty="0"/>
          </a:p>
        </p:txBody>
      </p:sp>
      <p:sp>
        <p:nvSpPr>
          <p:cNvPr id="4" name="CaixaDeTexto 5"/>
          <p:cNvSpPr txBox="1"/>
          <p:nvPr/>
        </p:nvSpPr>
        <p:spPr>
          <a:xfrm>
            <a:off x="670560" y="634438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– Projeto de Sistemas de Informação - 2014</a:t>
            </a:r>
            <a:endParaRPr lang="pt-PT" sz="1200" dirty="0">
              <a:solidFill>
                <a:schemeClr val="accent1"/>
              </a:solidFill>
            </a:endParaRPr>
          </a:p>
        </p:txBody>
      </p:sp>
      <p:sp>
        <p:nvSpPr>
          <p:cNvPr id="9" name="CaixaDeTexto 5"/>
          <p:cNvSpPr txBox="1"/>
          <p:nvPr/>
        </p:nvSpPr>
        <p:spPr>
          <a:xfrm>
            <a:off x="11506199" y="6589566"/>
            <a:ext cx="6370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2"/>
                </a:solidFill>
              </a:rPr>
              <a:t>Tiago</a:t>
            </a:r>
            <a:endParaRPr lang="pt-PT" sz="1200" b="1" dirty="0">
              <a:solidFill>
                <a:schemeClr val="accent2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r="964"/>
          <a:stretch/>
        </p:blipFill>
        <p:spPr>
          <a:xfrm>
            <a:off x="1367667" y="1544203"/>
            <a:ext cx="6716159" cy="42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4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Escola </a:t>
            </a:r>
            <a:endParaRPr lang="pt-PT" sz="4000" dirty="0"/>
          </a:p>
        </p:txBody>
      </p:sp>
      <p:sp>
        <p:nvSpPr>
          <p:cNvPr id="4" name="CaixaDeTexto 5"/>
          <p:cNvSpPr txBox="1"/>
          <p:nvPr/>
        </p:nvSpPr>
        <p:spPr>
          <a:xfrm>
            <a:off x="670560" y="634438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– Projeto de Sistemas de Informação - 2014</a:t>
            </a:r>
            <a:endParaRPr lang="pt-PT" sz="1200" dirty="0">
              <a:solidFill>
                <a:schemeClr val="accent1"/>
              </a:solidFill>
            </a:endParaRPr>
          </a:p>
        </p:txBody>
      </p:sp>
      <p:sp>
        <p:nvSpPr>
          <p:cNvPr id="8" name="CaixaDeTexto 5"/>
          <p:cNvSpPr txBox="1"/>
          <p:nvPr/>
        </p:nvSpPr>
        <p:spPr>
          <a:xfrm>
            <a:off x="11506199" y="6589566"/>
            <a:ext cx="6370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2"/>
                </a:solidFill>
              </a:rPr>
              <a:t>Tiago</a:t>
            </a:r>
            <a:endParaRPr lang="pt-PT" sz="1200" b="1" dirty="0">
              <a:solidFill>
                <a:schemeClr val="accent2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7"/>
          <a:stretch/>
        </p:blipFill>
        <p:spPr>
          <a:xfrm>
            <a:off x="1391478" y="1537251"/>
            <a:ext cx="6639339" cy="426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7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Professor</a:t>
            </a:r>
            <a:endParaRPr lang="pt-PT" sz="4000" dirty="0"/>
          </a:p>
        </p:txBody>
      </p:sp>
      <p:sp>
        <p:nvSpPr>
          <p:cNvPr id="4" name="CaixaDeTexto 5"/>
          <p:cNvSpPr txBox="1"/>
          <p:nvPr/>
        </p:nvSpPr>
        <p:spPr>
          <a:xfrm>
            <a:off x="670560" y="634438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– Projeto de Sistemas de Informação - 2014</a:t>
            </a:r>
            <a:endParaRPr lang="pt-PT" sz="1200" dirty="0">
              <a:solidFill>
                <a:schemeClr val="accent1"/>
              </a:solidFill>
            </a:endParaRPr>
          </a:p>
        </p:txBody>
      </p:sp>
      <p:sp>
        <p:nvSpPr>
          <p:cNvPr id="7" name="CaixaDeTexto 5"/>
          <p:cNvSpPr txBox="1"/>
          <p:nvPr/>
        </p:nvSpPr>
        <p:spPr>
          <a:xfrm>
            <a:off x="11506199" y="6589566"/>
            <a:ext cx="6370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2"/>
                </a:solidFill>
              </a:rPr>
              <a:t>Tiago</a:t>
            </a:r>
            <a:endParaRPr lang="pt-PT" sz="1200" b="1" dirty="0">
              <a:solidFill>
                <a:schemeClr val="accent2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6"/>
          <a:stretch/>
        </p:blipFill>
        <p:spPr>
          <a:xfrm>
            <a:off x="1342989" y="1523582"/>
            <a:ext cx="6740837" cy="421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Professor</a:t>
            </a:r>
            <a:endParaRPr lang="pt-PT" sz="4000" dirty="0"/>
          </a:p>
        </p:txBody>
      </p:sp>
      <p:sp>
        <p:nvSpPr>
          <p:cNvPr id="4" name="CaixaDeTexto 5"/>
          <p:cNvSpPr txBox="1"/>
          <p:nvPr/>
        </p:nvSpPr>
        <p:spPr>
          <a:xfrm>
            <a:off x="670560" y="634438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– Projeto de Sistemas de Informação - 2014</a:t>
            </a:r>
            <a:endParaRPr lang="pt-PT" sz="1200" dirty="0">
              <a:solidFill>
                <a:schemeClr val="accent1"/>
              </a:solidFill>
            </a:endParaRPr>
          </a:p>
        </p:txBody>
      </p:sp>
      <p:sp>
        <p:nvSpPr>
          <p:cNvPr id="7" name="CaixaDeTexto 5"/>
          <p:cNvSpPr txBox="1"/>
          <p:nvPr/>
        </p:nvSpPr>
        <p:spPr>
          <a:xfrm>
            <a:off x="11506199" y="6589566"/>
            <a:ext cx="6370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2"/>
                </a:solidFill>
              </a:rPr>
              <a:t>Tiago</a:t>
            </a:r>
            <a:endParaRPr lang="pt-PT" sz="1200" b="1" dirty="0">
              <a:solidFill>
                <a:schemeClr val="accent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40" y="1537251"/>
            <a:ext cx="6559826" cy="418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4650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Turma</a:t>
            </a:r>
            <a:endParaRPr lang="pt-PT" sz="4000" dirty="0"/>
          </a:p>
        </p:txBody>
      </p:sp>
      <p:sp>
        <p:nvSpPr>
          <p:cNvPr id="4" name="CaixaDeTexto 5"/>
          <p:cNvSpPr txBox="1"/>
          <p:nvPr/>
        </p:nvSpPr>
        <p:spPr>
          <a:xfrm>
            <a:off x="670560" y="634438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– Projeto de Sistemas de Informação - 2014</a:t>
            </a:r>
            <a:endParaRPr lang="pt-PT" sz="1200" dirty="0">
              <a:solidFill>
                <a:schemeClr val="accent1"/>
              </a:solidFill>
            </a:endParaRPr>
          </a:p>
        </p:txBody>
      </p:sp>
      <p:sp>
        <p:nvSpPr>
          <p:cNvPr id="7" name="CaixaDeTexto 5"/>
          <p:cNvSpPr txBox="1"/>
          <p:nvPr/>
        </p:nvSpPr>
        <p:spPr>
          <a:xfrm>
            <a:off x="11506199" y="6589566"/>
            <a:ext cx="6370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2"/>
                </a:solidFill>
              </a:rPr>
              <a:t>Tiago</a:t>
            </a:r>
            <a:endParaRPr lang="pt-PT" sz="1200" b="1" dirty="0">
              <a:solidFill>
                <a:schemeClr val="accent2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2"/>
          <a:stretch/>
        </p:blipFill>
        <p:spPr>
          <a:xfrm>
            <a:off x="1417983" y="1616765"/>
            <a:ext cx="6652591" cy="41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o Aluno</a:t>
            </a:r>
            <a:endParaRPr lang="pt-PT" sz="4000" dirty="0"/>
          </a:p>
        </p:txBody>
      </p:sp>
      <p:sp>
        <p:nvSpPr>
          <p:cNvPr id="4" name="CaixaDeTexto 5"/>
          <p:cNvSpPr txBox="1"/>
          <p:nvPr/>
        </p:nvSpPr>
        <p:spPr>
          <a:xfrm>
            <a:off x="670560" y="634438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– Projeto de Sistemas de Informação - 2014</a:t>
            </a:r>
            <a:endParaRPr lang="pt-PT" sz="1200" dirty="0">
              <a:solidFill>
                <a:schemeClr val="accent1"/>
              </a:solidFill>
            </a:endParaRPr>
          </a:p>
        </p:txBody>
      </p:sp>
      <p:sp>
        <p:nvSpPr>
          <p:cNvPr id="7" name="CaixaDeTexto 5"/>
          <p:cNvSpPr txBox="1"/>
          <p:nvPr/>
        </p:nvSpPr>
        <p:spPr>
          <a:xfrm>
            <a:off x="11506199" y="6589566"/>
            <a:ext cx="6370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2"/>
                </a:solidFill>
              </a:rPr>
              <a:t>Tiago</a:t>
            </a:r>
            <a:endParaRPr lang="pt-PT" sz="1200" b="1" dirty="0">
              <a:solidFill>
                <a:schemeClr val="accent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1"/>
          <a:stretch/>
        </p:blipFill>
        <p:spPr>
          <a:xfrm>
            <a:off x="1378226" y="1510748"/>
            <a:ext cx="6732104" cy="4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9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1002</TotalTime>
  <Words>511</Words>
  <Application>Microsoft Office PowerPoint</Application>
  <PresentationFormat>Ecrã Panorâmico</PresentationFormat>
  <Paragraphs>78</Paragraphs>
  <Slides>26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1" baseType="lpstr">
      <vt:lpstr>Batang</vt:lpstr>
      <vt:lpstr>Arial</vt:lpstr>
      <vt:lpstr>Trebuchet MS</vt:lpstr>
      <vt:lpstr>Wingdings 3</vt:lpstr>
      <vt:lpstr>Facet</vt:lpstr>
      <vt:lpstr>Apresentação do PowerPoint</vt:lpstr>
      <vt:lpstr>Como se parece a app nesta reta final?</vt:lpstr>
      <vt:lpstr>O que foi feito desde a semana passada?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Momentos do Projeto: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Instituto Politécnico de Tomar</dc:title>
  <dc:creator>Artur</dc:creator>
  <cp:lastModifiedBy>Alex Carvalho</cp:lastModifiedBy>
  <cp:revision>85</cp:revision>
  <dcterms:created xsi:type="dcterms:W3CDTF">2014-03-21T17:38:07Z</dcterms:created>
  <dcterms:modified xsi:type="dcterms:W3CDTF">2014-06-06T11:41:27Z</dcterms:modified>
</cp:coreProperties>
</file>